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6" r:id="rId4"/>
    <p:sldId id="265" r:id="rId5"/>
    <p:sldId id="264" r:id="rId6"/>
    <p:sldId id="258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CFFE3B8-101F-4889-81A7-7B6500D8C55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91CF84-8135-4154-AC4B-02DBABDF35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714356"/>
            <a:ext cx="87154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План работы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творческого объединения  «Мастерица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 13.05.2020 по 29.05.2020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Разгариной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Валентины Анатольевны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214290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13.05.2020</a:t>
            </a:r>
          </a:p>
          <a:p>
            <a:r>
              <a:rPr lang="ru-RU" dirty="0" smtClean="0"/>
              <a:t>Тема занятия:"Гвоздика </a:t>
            </a:r>
            <a:r>
              <a:rPr lang="ru-RU" dirty="0" smtClean="0"/>
              <a:t>ко Дню Победы" из </a:t>
            </a:r>
            <a:r>
              <a:rPr lang="ru-RU" dirty="0" err="1" smtClean="0"/>
              <a:t>фоамирана,пошаговый</a:t>
            </a:r>
            <a:r>
              <a:rPr lang="ru-RU" dirty="0" smtClean="0"/>
              <a:t> мастер-класс прилагается.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9649" t="19531" r="33565" b="9179"/>
          <a:stretch>
            <a:fillRect/>
          </a:stretch>
        </p:blipFill>
        <p:spPr bwMode="auto">
          <a:xfrm>
            <a:off x="2071670" y="1142984"/>
            <a:ext cx="504861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596" y="214290"/>
            <a:ext cx="8715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15.05.2020.тема занятия: «Брошь из георгиевской ленты»,видео мастер-класса прилагается</a:t>
            </a:r>
            <a:endParaRPr lang="ru-RU" dirty="0"/>
          </a:p>
        </p:txBody>
      </p:sp>
      <p:pic>
        <p:nvPicPr>
          <p:cNvPr id="7170" name="Picture 2" descr="https://sun1-88.userapi.com/Wn8qDTFljSmJOKaaW3Se4cvn1L3xoEcQbz_dOg/h7j5EdJKR0U.jpg"/>
          <p:cNvPicPr>
            <a:picLocks noChangeAspect="1" noChangeArrowheads="1"/>
          </p:cNvPicPr>
          <p:nvPr/>
        </p:nvPicPr>
        <p:blipFill>
          <a:blip r:embed="rId2"/>
          <a:srcRect l="15154" t="16216" r="12623" b="14414"/>
          <a:stretch>
            <a:fillRect/>
          </a:stretch>
        </p:blipFill>
        <p:spPr bwMode="auto">
          <a:xfrm>
            <a:off x="1500166" y="1571612"/>
            <a:ext cx="6626104" cy="4905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30198" t="26367" r="33565" b="9179"/>
          <a:stretch>
            <a:fillRect/>
          </a:stretch>
        </p:blipFill>
        <p:spPr bwMode="auto">
          <a:xfrm>
            <a:off x="2214546" y="1857364"/>
            <a:ext cx="471490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14348" y="428604"/>
            <a:ext cx="7358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20.05.2020</a:t>
            </a:r>
            <a:endParaRPr lang="ru-RU" dirty="0" smtClean="0"/>
          </a:p>
          <a:p>
            <a:r>
              <a:rPr lang="ru-RU" dirty="0" smtClean="0"/>
              <a:t>Тема занятия</a:t>
            </a:r>
            <a:r>
              <a:rPr lang="ru-RU" dirty="0" smtClean="0"/>
              <a:t>:«Кофейная мельница" </a:t>
            </a:r>
            <a:r>
              <a:rPr lang="ru-RU" dirty="0" smtClean="0"/>
              <a:t>из </a:t>
            </a:r>
            <a:r>
              <a:rPr lang="ru-RU" dirty="0" smtClean="0"/>
              <a:t>под ручного </a:t>
            </a:r>
            <a:r>
              <a:rPr lang="ru-RU" dirty="0" err="1" smtClean="0"/>
              <a:t>материала,пошаговый</a:t>
            </a:r>
            <a:r>
              <a:rPr lang="ru-RU" dirty="0" smtClean="0"/>
              <a:t> </a:t>
            </a:r>
            <a:r>
              <a:rPr lang="ru-RU" dirty="0" smtClean="0"/>
              <a:t>мастер-класс прилагается.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0198" t="24414" r="33565" b="22851"/>
          <a:stretch>
            <a:fillRect/>
          </a:stretch>
        </p:blipFill>
        <p:spPr bwMode="auto">
          <a:xfrm>
            <a:off x="1500166" y="1643050"/>
            <a:ext cx="5762665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42910" y="357166"/>
            <a:ext cx="7929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22.05.2020</a:t>
            </a:r>
            <a:endParaRPr lang="ru-RU" dirty="0" smtClean="0"/>
          </a:p>
          <a:p>
            <a:r>
              <a:rPr lang="ru-RU" dirty="0" smtClean="0"/>
              <a:t>Тема занятия</a:t>
            </a:r>
            <a:r>
              <a:rPr lang="ru-RU" dirty="0" smtClean="0"/>
              <a:t>:"</a:t>
            </a:r>
            <a:r>
              <a:rPr lang="ru-RU" dirty="0" smtClean="0"/>
              <a:t>К</a:t>
            </a:r>
            <a:r>
              <a:rPr lang="en-US" dirty="0" smtClean="0"/>
              <a:t>o</a:t>
            </a:r>
            <a:r>
              <a:rPr lang="ru-RU" dirty="0" err="1" smtClean="0"/>
              <a:t>рзина</a:t>
            </a:r>
            <a:r>
              <a:rPr lang="ru-RU" dirty="0" smtClean="0"/>
              <a:t> </a:t>
            </a:r>
            <a:r>
              <a:rPr lang="en-US" dirty="0" smtClean="0"/>
              <a:t>c </a:t>
            </a:r>
            <a:r>
              <a:rPr lang="ru-RU" dirty="0" err="1" smtClean="0"/>
              <a:t>цв</a:t>
            </a:r>
            <a:r>
              <a:rPr lang="en-US" dirty="0" smtClean="0"/>
              <a:t>e</a:t>
            </a:r>
            <a:r>
              <a:rPr lang="ru-RU" dirty="0" err="1" smtClean="0"/>
              <a:t>тами</a:t>
            </a:r>
            <a:r>
              <a:rPr lang="ru-RU" dirty="0" smtClean="0"/>
              <a:t> </a:t>
            </a:r>
            <a:r>
              <a:rPr lang="ru-RU" dirty="0" smtClean="0"/>
              <a:t>" </a:t>
            </a:r>
            <a:r>
              <a:rPr lang="ru-RU" dirty="0" smtClean="0"/>
              <a:t>из </a:t>
            </a:r>
            <a:r>
              <a:rPr lang="ru-RU" dirty="0" err="1" smtClean="0"/>
              <a:t>джусового</a:t>
            </a:r>
            <a:r>
              <a:rPr lang="ru-RU" dirty="0" smtClean="0"/>
              <a:t>  шпагата, пошаговый </a:t>
            </a:r>
            <a:r>
              <a:rPr lang="ru-RU" dirty="0" smtClean="0"/>
              <a:t>мастер-класс прилагается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30198" t="18554" r="33565" b="22851"/>
          <a:stretch>
            <a:fillRect/>
          </a:stretch>
        </p:blipFill>
        <p:spPr bwMode="auto">
          <a:xfrm>
            <a:off x="2143108" y="1428736"/>
            <a:ext cx="5643602" cy="5130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71538" y="428604"/>
            <a:ext cx="7358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26.05.2020</a:t>
            </a:r>
            <a:endParaRPr lang="ru-RU" dirty="0" smtClean="0"/>
          </a:p>
          <a:p>
            <a:r>
              <a:rPr lang="ru-RU" dirty="0" smtClean="0"/>
              <a:t>Тема занятия</a:t>
            </a:r>
            <a:r>
              <a:rPr lang="ru-RU" dirty="0" smtClean="0"/>
              <a:t>:«Васильки" </a:t>
            </a:r>
            <a:r>
              <a:rPr lang="ru-RU" dirty="0" smtClean="0"/>
              <a:t>из </a:t>
            </a:r>
            <a:r>
              <a:rPr lang="ru-RU" dirty="0" err="1" smtClean="0"/>
              <a:t>фоамирана</a:t>
            </a:r>
            <a:r>
              <a:rPr lang="ru-RU" dirty="0" smtClean="0"/>
              <a:t>, </a:t>
            </a:r>
            <a:r>
              <a:rPr lang="ru-RU" dirty="0" smtClean="0"/>
              <a:t>пошаговый мастер-класс прилагается.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500042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29.05.2020</a:t>
            </a:r>
            <a:endParaRPr lang="ru-RU" dirty="0" smtClean="0"/>
          </a:p>
          <a:p>
            <a:r>
              <a:rPr lang="ru-RU" dirty="0" smtClean="0"/>
              <a:t>Тема </a:t>
            </a:r>
            <a:r>
              <a:rPr lang="ru-RU" dirty="0" smtClean="0"/>
              <a:t>занятия:  Итоговое </a:t>
            </a:r>
            <a:r>
              <a:rPr lang="ru-RU" dirty="0" err="1" smtClean="0"/>
              <a:t>занятие.Выстовка</a:t>
            </a:r>
            <a:r>
              <a:rPr lang="ru-RU" dirty="0" smtClean="0"/>
              <a:t> работ. </a:t>
            </a:r>
            <a:endParaRPr lang="ru-RU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80</TotalTime>
  <Words>74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Валентина</cp:lastModifiedBy>
  <cp:revision>2</cp:revision>
  <dcterms:created xsi:type="dcterms:W3CDTF">2020-04-24T12:11:39Z</dcterms:created>
  <dcterms:modified xsi:type="dcterms:W3CDTF">2020-05-13T15:59:53Z</dcterms:modified>
</cp:coreProperties>
</file>